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3" r:id="rId6"/>
    <p:sldId id="264" r:id="rId7"/>
    <p:sldId id="26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13461-83A1-4F61-AA24-7726FAF30C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C693C1-CD05-465B-B793-3BC2D1D052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11338E-9A1C-4D96-A24B-4E0F17C4E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EE279-E4C4-4C92-B56B-EA20A3891F5D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D21846-EB9B-47A0-9B1C-13613E33F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DD1AD0-E996-4500-BB2A-DC438BA6D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69D36-4FE9-4F01-A48B-7BB22C657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019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625D3-50D2-4210-8A94-6AAC5EC81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736F08-C1CD-4B2C-825A-ADAE2607BA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438B66-3F42-488E-966F-59B3DA7A2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EE279-E4C4-4C92-B56B-EA20A3891F5D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8062FE-0E9F-42AD-AD2F-C17EE0CD1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3CA4BD-943B-40CF-A1BE-BEAFC5ED8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69D36-4FE9-4F01-A48B-7BB22C657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392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DF4519-2398-4C4B-81F2-AF8FA6C59F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910FD0-E070-4BFB-9668-85DB9D1592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B43D68-B6EA-4CED-BDC1-291110092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EE279-E4C4-4C92-B56B-EA20A3891F5D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3CCF5F-6815-4679-9700-279D1F5F7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69506E-6159-4077-9DD2-D32C30D6B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69D36-4FE9-4F01-A48B-7BB22C657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36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75C70-CDD3-46C6-944F-82C052279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217DC4-5666-44A7-ABC1-A3CDAD4164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E706EE-3D63-457B-A04B-27EA41DF2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EE279-E4C4-4C92-B56B-EA20A3891F5D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07714C-AB91-41A9-88A6-FE6AC2683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4169A1-E9B0-4E3A-9725-0233C961A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69D36-4FE9-4F01-A48B-7BB22C657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24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DD616-B510-4FBC-899B-DEDC814C3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5682A2-B6C7-4BBC-B3D8-2BD35CA50A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4BCA87-8A9A-4414-9839-82CA980F2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EE279-E4C4-4C92-B56B-EA20A3891F5D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3742FA-A166-4BA5-8EA0-0B4AB7D5C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098300-3BC3-40D5-957D-016D145B7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69D36-4FE9-4F01-A48B-7BB22C657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372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AC30C-CCA0-4A16-8750-A0ADCBC81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B3FFF1-4E31-4E18-8073-512202A7FB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1FD509-E84D-4E6F-AED0-1C2356AF14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F708D3-3AF6-4790-B666-230F41841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EE279-E4C4-4C92-B56B-EA20A3891F5D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130179-6B80-4B9B-9630-85BD5D97C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4A6B62-9C1D-42D4-A5BB-5A68F5766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69D36-4FE9-4F01-A48B-7BB22C657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728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AD4F1-DC34-4D30-A792-17E28412A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012F4C-5167-46B6-A745-39B1202346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4B7A69-1FA4-4D0A-A74D-F07359A1C2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CC99F8-A3A7-4BBF-9A6C-7334AF1A5B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8346F7-DF3D-4A74-BF7A-8003AAF761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BF06255-8AAE-4A16-92A4-2E03C88A4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EE279-E4C4-4C92-B56B-EA20A3891F5D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DBF4DFD-8A58-4A93-9699-93555A476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6035D0-1E93-45E8-AEDA-36F457F11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69D36-4FE9-4F01-A48B-7BB22C657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556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3D0B6-204C-4165-93D2-0BF5897C6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AEB8AD-90BD-4886-8C5D-04C5E2ECE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EE279-E4C4-4C92-B56B-EA20A3891F5D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266A85-AB52-4B32-A453-FC24DEE44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BE0629-E06D-45A4-B7AF-980AE5CBB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69D36-4FE9-4F01-A48B-7BB22C657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275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94CBDE-12E5-4C2B-9831-583C221B3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EE279-E4C4-4C92-B56B-EA20A3891F5D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E4FA5E-1C82-4C13-B8B4-9DBACB7B1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2A803D-71AD-4D8C-A750-747C897DC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69D36-4FE9-4F01-A48B-7BB22C657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046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3E839-4F56-4774-ADB8-C2C8134A0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CFBB52-B4A6-4EA7-BF15-F3C6FC25C1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CC68F7-792B-4021-929B-8D94F8AE8C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6E226D-846D-4FFE-8CA5-1EE0E9B0E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EE279-E4C4-4C92-B56B-EA20A3891F5D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0CA8D0-3EA3-42E4-A576-CB6969F76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42DF8C-E385-4A13-90C5-642344857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69D36-4FE9-4F01-A48B-7BB22C657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06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50FB7-AB2B-4B83-9955-C5C611B70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1A5261-02D3-40F4-8999-E1A2F26C16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2675E0-D063-45D6-8B65-F51DF48B0A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5B4B69-0E76-4A6E-AD50-6486FC437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EE279-E4C4-4C92-B56B-EA20A3891F5D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D90D30-3444-4FF7-8D8C-E281440B9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8262F3-37EC-4782-A86E-29C1ED2EF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69D36-4FE9-4F01-A48B-7BB22C657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298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CB0568-3A9A-441D-A81C-0CF1AC7C6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AB7D61-1589-4149-954F-B82E633AF7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6F7D71-287C-41C1-B26F-B843AABC11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EE279-E4C4-4C92-B56B-EA20A3891F5D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310CF3-D8A2-497A-9CE8-403094CD0A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E08E60-5FB1-456E-907C-1DD8122545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B69D36-4FE9-4F01-A48B-7BB22C657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195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AC423DF-06B0-46AC-AF65-738F5F2D2F4D}"/>
              </a:ext>
            </a:extLst>
          </p:cNvPr>
          <p:cNvSpPr txBox="1"/>
          <p:nvPr/>
        </p:nvSpPr>
        <p:spPr>
          <a:xfrm>
            <a:off x="0" y="464234"/>
            <a:ext cx="12191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OPERATION 2ND HAND SMOKE</a:t>
            </a:r>
          </a:p>
        </p:txBody>
      </p:sp>
    </p:spTree>
    <p:extLst>
      <p:ext uri="{BB962C8B-B14F-4D97-AF65-F5344CB8AC3E}">
        <p14:creationId xmlns:p14="http://schemas.microsoft.com/office/powerpoint/2010/main" val="3609243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366A316-14B5-4400-A8D2-556C2861F1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052" t="9026" r="17235" b="6067"/>
          <a:stretch/>
        </p:blipFill>
        <p:spPr>
          <a:xfrm>
            <a:off x="3377265" y="644336"/>
            <a:ext cx="8814735" cy="621366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9274064-D577-409D-B57D-B69668ECF6DF}"/>
              </a:ext>
            </a:extLst>
          </p:cNvPr>
          <p:cNvSpPr txBox="1"/>
          <p:nvPr/>
        </p:nvSpPr>
        <p:spPr>
          <a:xfrm>
            <a:off x="0" y="538319"/>
            <a:ext cx="297626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Event: 1230 – 1400</a:t>
            </a:r>
          </a:p>
          <a:p>
            <a:r>
              <a:rPr lang="en-US" sz="2800" dirty="0"/>
              <a:t>Flight: </a:t>
            </a:r>
          </a:p>
        </p:txBody>
      </p:sp>
    </p:spTree>
    <p:extLst>
      <p:ext uri="{BB962C8B-B14F-4D97-AF65-F5344CB8AC3E}">
        <p14:creationId xmlns:p14="http://schemas.microsoft.com/office/powerpoint/2010/main" val="2503957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EF27698-62DD-4790-BC3F-DB5CE9FC08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267" b="7463"/>
          <a:stretch/>
        </p:blipFill>
        <p:spPr>
          <a:xfrm>
            <a:off x="-1" y="1125415"/>
            <a:ext cx="12245855" cy="5732585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18FEBDAD-8E51-44D2-B9D1-6967C3C56FEB}"/>
              </a:ext>
            </a:extLst>
          </p:cNvPr>
          <p:cNvSpPr/>
          <p:nvPr/>
        </p:nvSpPr>
        <p:spPr>
          <a:xfrm>
            <a:off x="3235569" y="2616591"/>
            <a:ext cx="1842868" cy="2053883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049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82B4B6D-2924-4475-8AA4-36E9E22505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326" t="8801" b="7226"/>
          <a:stretch/>
        </p:blipFill>
        <p:spPr>
          <a:xfrm>
            <a:off x="1007165" y="0"/>
            <a:ext cx="10124661" cy="686066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BFCC262-0BF2-42CD-AF17-8BC5F90F822C}"/>
              </a:ext>
            </a:extLst>
          </p:cNvPr>
          <p:cNvSpPr/>
          <p:nvPr/>
        </p:nvSpPr>
        <p:spPr>
          <a:xfrm rot="826143">
            <a:off x="4386470" y="3231548"/>
            <a:ext cx="689113" cy="397565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Park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AF4AA86-794D-49DF-9C99-4B2C58EB057B}"/>
              </a:ext>
            </a:extLst>
          </p:cNvPr>
          <p:cNvSpPr/>
          <p:nvPr/>
        </p:nvSpPr>
        <p:spPr>
          <a:xfrm rot="1086396">
            <a:off x="6321287" y="4717774"/>
            <a:ext cx="503583" cy="781878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7FFA03FB-4E79-4A8D-B8A7-298F15944ED0}"/>
              </a:ext>
            </a:extLst>
          </p:cNvPr>
          <p:cNvSpPr/>
          <p:nvPr/>
        </p:nvSpPr>
        <p:spPr>
          <a:xfrm>
            <a:off x="2833860" y="3617843"/>
            <a:ext cx="3394662" cy="3167270"/>
          </a:xfrm>
          <a:custGeom>
            <a:avLst/>
            <a:gdLst>
              <a:gd name="connsiteX0" fmla="*/ 1512853 w 3394662"/>
              <a:gd name="connsiteY0" fmla="*/ 0 h 3167270"/>
              <a:gd name="connsiteX1" fmla="*/ 1486349 w 3394662"/>
              <a:gd name="connsiteY1" fmla="*/ 145774 h 3167270"/>
              <a:gd name="connsiteX2" fmla="*/ 1459844 w 3394662"/>
              <a:gd name="connsiteY2" fmla="*/ 172279 h 3167270"/>
              <a:gd name="connsiteX3" fmla="*/ 1433340 w 3394662"/>
              <a:gd name="connsiteY3" fmla="*/ 278296 h 3167270"/>
              <a:gd name="connsiteX4" fmla="*/ 1406836 w 3394662"/>
              <a:gd name="connsiteY4" fmla="*/ 357809 h 3167270"/>
              <a:gd name="connsiteX5" fmla="*/ 1393583 w 3394662"/>
              <a:gd name="connsiteY5" fmla="*/ 397566 h 3167270"/>
              <a:gd name="connsiteX6" fmla="*/ 1367079 w 3394662"/>
              <a:gd name="connsiteY6" fmla="*/ 437322 h 3167270"/>
              <a:gd name="connsiteX7" fmla="*/ 1353827 w 3394662"/>
              <a:gd name="connsiteY7" fmla="*/ 516835 h 3167270"/>
              <a:gd name="connsiteX8" fmla="*/ 1340575 w 3394662"/>
              <a:gd name="connsiteY8" fmla="*/ 662609 h 3167270"/>
              <a:gd name="connsiteX9" fmla="*/ 1314070 w 3394662"/>
              <a:gd name="connsiteY9" fmla="*/ 742122 h 3167270"/>
              <a:gd name="connsiteX10" fmla="*/ 1300818 w 3394662"/>
              <a:gd name="connsiteY10" fmla="*/ 781879 h 3167270"/>
              <a:gd name="connsiteX11" fmla="*/ 1261062 w 3394662"/>
              <a:gd name="connsiteY11" fmla="*/ 795131 h 3167270"/>
              <a:gd name="connsiteX12" fmla="*/ 1221305 w 3394662"/>
              <a:gd name="connsiteY12" fmla="*/ 781879 h 3167270"/>
              <a:gd name="connsiteX13" fmla="*/ 1168297 w 3394662"/>
              <a:gd name="connsiteY13" fmla="*/ 768627 h 3167270"/>
              <a:gd name="connsiteX14" fmla="*/ 1141792 w 3394662"/>
              <a:gd name="connsiteY14" fmla="*/ 742122 h 3167270"/>
              <a:gd name="connsiteX15" fmla="*/ 1049027 w 3394662"/>
              <a:gd name="connsiteY15" fmla="*/ 715618 h 3167270"/>
              <a:gd name="connsiteX16" fmla="*/ 1009270 w 3394662"/>
              <a:gd name="connsiteY16" fmla="*/ 702366 h 3167270"/>
              <a:gd name="connsiteX17" fmla="*/ 956262 w 3394662"/>
              <a:gd name="connsiteY17" fmla="*/ 689114 h 3167270"/>
              <a:gd name="connsiteX18" fmla="*/ 916505 w 3394662"/>
              <a:gd name="connsiteY18" fmla="*/ 675861 h 3167270"/>
              <a:gd name="connsiteX19" fmla="*/ 730975 w 3394662"/>
              <a:gd name="connsiteY19" fmla="*/ 662609 h 3167270"/>
              <a:gd name="connsiteX20" fmla="*/ 638210 w 3394662"/>
              <a:gd name="connsiteY20" fmla="*/ 636105 h 3167270"/>
              <a:gd name="connsiteX21" fmla="*/ 545444 w 3394662"/>
              <a:gd name="connsiteY21" fmla="*/ 609600 h 3167270"/>
              <a:gd name="connsiteX22" fmla="*/ 412923 w 3394662"/>
              <a:gd name="connsiteY22" fmla="*/ 622853 h 3167270"/>
              <a:gd name="connsiteX23" fmla="*/ 399670 w 3394662"/>
              <a:gd name="connsiteY23" fmla="*/ 689114 h 3167270"/>
              <a:gd name="connsiteX24" fmla="*/ 386418 w 3394662"/>
              <a:gd name="connsiteY24" fmla="*/ 728870 h 3167270"/>
              <a:gd name="connsiteX25" fmla="*/ 373166 w 3394662"/>
              <a:gd name="connsiteY25" fmla="*/ 781879 h 3167270"/>
              <a:gd name="connsiteX26" fmla="*/ 346662 w 3394662"/>
              <a:gd name="connsiteY26" fmla="*/ 887896 h 3167270"/>
              <a:gd name="connsiteX27" fmla="*/ 320157 w 3394662"/>
              <a:gd name="connsiteY27" fmla="*/ 1046922 h 3167270"/>
              <a:gd name="connsiteX28" fmla="*/ 293653 w 3394662"/>
              <a:gd name="connsiteY28" fmla="*/ 1126435 h 3167270"/>
              <a:gd name="connsiteX29" fmla="*/ 267149 w 3394662"/>
              <a:gd name="connsiteY29" fmla="*/ 1152940 h 3167270"/>
              <a:gd name="connsiteX30" fmla="*/ 227392 w 3394662"/>
              <a:gd name="connsiteY30" fmla="*/ 1245705 h 3167270"/>
              <a:gd name="connsiteX31" fmla="*/ 200888 w 3394662"/>
              <a:gd name="connsiteY31" fmla="*/ 1285461 h 3167270"/>
              <a:gd name="connsiteX32" fmla="*/ 214140 w 3394662"/>
              <a:gd name="connsiteY32" fmla="*/ 1470992 h 3167270"/>
              <a:gd name="connsiteX33" fmla="*/ 187636 w 3394662"/>
              <a:gd name="connsiteY33" fmla="*/ 1590261 h 3167270"/>
              <a:gd name="connsiteX34" fmla="*/ 174383 w 3394662"/>
              <a:gd name="connsiteY34" fmla="*/ 1643270 h 3167270"/>
              <a:gd name="connsiteX35" fmla="*/ 147879 w 3394662"/>
              <a:gd name="connsiteY35" fmla="*/ 1696279 h 3167270"/>
              <a:gd name="connsiteX36" fmla="*/ 134627 w 3394662"/>
              <a:gd name="connsiteY36" fmla="*/ 1749287 h 3167270"/>
              <a:gd name="connsiteX37" fmla="*/ 108123 w 3394662"/>
              <a:gd name="connsiteY37" fmla="*/ 1802296 h 3167270"/>
              <a:gd name="connsiteX38" fmla="*/ 68366 w 3394662"/>
              <a:gd name="connsiteY38" fmla="*/ 1881809 h 3167270"/>
              <a:gd name="connsiteX39" fmla="*/ 28610 w 3394662"/>
              <a:gd name="connsiteY39" fmla="*/ 1961322 h 3167270"/>
              <a:gd name="connsiteX40" fmla="*/ 2105 w 3394662"/>
              <a:gd name="connsiteY40" fmla="*/ 2067340 h 3167270"/>
              <a:gd name="connsiteX41" fmla="*/ 15357 w 3394662"/>
              <a:gd name="connsiteY41" fmla="*/ 2372140 h 3167270"/>
              <a:gd name="connsiteX42" fmla="*/ 134627 w 3394662"/>
              <a:gd name="connsiteY42" fmla="*/ 2411896 h 3167270"/>
              <a:gd name="connsiteX43" fmla="*/ 253897 w 3394662"/>
              <a:gd name="connsiteY43" fmla="*/ 2451653 h 3167270"/>
              <a:gd name="connsiteX44" fmla="*/ 293653 w 3394662"/>
              <a:gd name="connsiteY44" fmla="*/ 2464905 h 3167270"/>
              <a:gd name="connsiteX45" fmla="*/ 373166 w 3394662"/>
              <a:gd name="connsiteY45" fmla="*/ 2478157 h 3167270"/>
              <a:gd name="connsiteX46" fmla="*/ 505688 w 3394662"/>
              <a:gd name="connsiteY46" fmla="*/ 2517914 h 3167270"/>
              <a:gd name="connsiteX47" fmla="*/ 598453 w 3394662"/>
              <a:gd name="connsiteY47" fmla="*/ 2544418 h 3167270"/>
              <a:gd name="connsiteX48" fmla="*/ 677966 w 3394662"/>
              <a:gd name="connsiteY48" fmla="*/ 2570922 h 3167270"/>
              <a:gd name="connsiteX49" fmla="*/ 717723 w 3394662"/>
              <a:gd name="connsiteY49" fmla="*/ 2584174 h 3167270"/>
              <a:gd name="connsiteX50" fmla="*/ 797236 w 3394662"/>
              <a:gd name="connsiteY50" fmla="*/ 2610679 h 3167270"/>
              <a:gd name="connsiteX51" fmla="*/ 836992 w 3394662"/>
              <a:gd name="connsiteY51" fmla="*/ 2623931 h 3167270"/>
              <a:gd name="connsiteX52" fmla="*/ 903253 w 3394662"/>
              <a:gd name="connsiteY52" fmla="*/ 2663687 h 3167270"/>
              <a:gd name="connsiteX53" fmla="*/ 929757 w 3394662"/>
              <a:gd name="connsiteY53" fmla="*/ 2690192 h 3167270"/>
              <a:gd name="connsiteX54" fmla="*/ 1009270 w 3394662"/>
              <a:gd name="connsiteY54" fmla="*/ 2716696 h 3167270"/>
              <a:gd name="connsiteX55" fmla="*/ 1049027 w 3394662"/>
              <a:gd name="connsiteY55" fmla="*/ 2743200 h 3167270"/>
              <a:gd name="connsiteX56" fmla="*/ 1088783 w 3394662"/>
              <a:gd name="connsiteY56" fmla="*/ 2756453 h 3167270"/>
              <a:gd name="connsiteX57" fmla="*/ 1234557 w 3394662"/>
              <a:gd name="connsiteY57" fmla="*/ 2782957 h 3167270"/>
              <a:gd name="connsiteX58" fmla="*/ 1340575 w 3394662"/>
              <a:gd name="connsiteY58" fmla="*/ 2809461 h 3167270"/>
              <a:gd name="connsiteX59" fmla="*/ 1393583 w 3394662"/>
              <a:gd name="connsiteY59" fmla="*/ 2822714 h 3167270"/>
              <a:gd name="connsiteX60" fmla="*/ 1473097 w 3394662"/>
              <a:gd name="connsiteY60" fmla="*/ 2835966 h 3167270"/>
              <a:gd name="connsiteX61" fmla="*/ 1539357 w 3394662"/>
              <a:gd name="connsiteY61" fmla="*/ 2849218 h 3167270"/>
              <a:gd name="connsiteX62" fmla="*/ 1645375 w 3394662"/>
              <a:gd name="connsiteY62" fmla="*/ 2888974 h 3167270"/>
              <a:gd name="connsiteX63" fmla="*/ 1724888 w 3394662"/>
              <a:gd name="connsiteY63" fmla="*/ 2915479 h 3167270"/>
              <a:gd name="connsiteX64" fmla="*/ 1764644 w 3394662"/>
              <a:gd name="connsiteY64" fmla="*/ 2928731 h 3167270"/>
              <a:gd name="connsiteX65" fmla="*/ 1883914 w 3394662"/>
              <a:gd name="connsiteY65" fmla="*/ 2955235 h 3167270"/>
              <a:gd name="connsiteX66" fmla="*/ 2003183 w 3394662"/>
              <a:gd name="connsiteY66" fmla="*/ 2994992 h 3167270"/>
              <a:gd name="connsiteX67" fmla="*/ 2042940 w 3394662"/>
              <a:gd name="connsiteY67" fmla="*/ 3021496 h 3167270"/>
              <a:gd name="connsiteX68" fmla="*/ 2148957 w 3394662"/>
              <a:gd name="connsiteY68" fmla="*/ 3048000 h 3167270"/>
              <a:gd name="connsiteX69" fmla="*/ 2175462 w 3394662"/>
              <a:gd name="connsiteY69" fmla="*/ 3074505 h 3167270"/>
              <a:gd name="connsiteX70" fmla="*/ 2294731 w 3394662"/>
              <a:gd name="connsiteY70" fmla="*/ 3101009 h 3167270"/>
              <a:gd name="connsiteX71" fmla="*/ 2334488 w 3394662"/>
              <a:gd name="connsiteY71" fmla="*/ 3114261 h 3167270"/>
              <a:gd name="connsiteX72" fmla="*/ 2374244 w 3394662"/>
              <a:gd name="connsiteY72" fmla="*/ 3140766 h 3167270"/>
              <a:gd name="connsiteX73" fmla="*/ 2453757 w 3394662"/>
              <a:gd name="connsiteY73" fmla="*/ 3167270 h 3167270"/>
              <a:gd name="connsiteX74" fmla="*/ 2732053 w 3394662"/>
              <a:gd name="connsiteY74" fmla="*/ 3154018 h 3167270"/>
              <a:gd name="connsiteX75" fmla="*/ 2745305 w 3394662"/>
              <a:gd name="connsiteY75" fmla="*/ 3114261 h 3167270"/>
              <a:gd name="connsiteX76" fmla="*/ 2785062 w 3394662"/>
              <a:gd name="connsiteY76" fmla="*/ 3074505 h 3167270"/>
              <a:gd name="connsiteX77" fmla="*/ 2824818 w 3394662"/>
              <a:gd name="connsiteY77" fmla="*/ 2849218 h 3167270"/>
              <a:gd name="connsiteX78" fmla="*/ 2851323 w 3394662"/>
              <a:gd name="connsiteY78" fmla="*/ 2756453 h 3167270"/>
              <a:gd name="connsiteX79" fmla="*/ 2904331 w 3394662"/>
              <a:gd name="connsiteY79" fmla="*/ 2650435 h 3167270"/>
              <a:gd name="connsiteX80" fmla="*/ 2944088 w 3394662"/>
              <a:gd name="connsiteY80" fmla="*/ 2623931 h 3167270"/>
              <a:gd name="connsiteX81" fmla="*/ 2997097 w 3394662"/>
              <a:gd name="connsiteY81" fmla="*/ 2531166 h 3167270"/>
              <a:gd name="connsiteX82" fmla="*/ 3023601 w 3394662"/>
              <a:gd name="connsiteY82" fmla="*/ 2451653 h 3167270"/>
              <a:gd name="connsiteX83" fmla="*/ 3036853 w 3394662"/>
              <a:gd name="connsiteY83" fmla="*/ 2372140 h 3167270"/>
              <a:gd name="connsiteX84" fmla="*/ 3050105 w 3394662"/>
              <a:gd name="connsiteY84" fmla="*/ 2279374 h 3167270"/>
              <a:gd name="connsiteX85" fmla="*/ 3063357 w 3394662"/>
              <a:gd name="connsiteY85" fmla="*/ 2239618 h 3167270"/>
              <a:gd name="connsiteX86" fmla="*/ 3089862 w 3394662"/>
              <a:gd name="connsiteY86" fmla="*/ 2107096 h 3167270"/>
              <a:gd name="connsiteX87" fmla="*/ 3129618 w 3394662"/>
              <a:gd name="connsiteY87" fmla="*/ 1987827 h 3167270"/>
              <a:gd name="connsiteX88" fmla="*/ 3142870 w 3394662"/>
              <a:gd name="connsiteY88" fmla="*/ 1948070 h 3167270"/>
              <a:gd name="connsiteX89" fmla="*/ 3169375 w 3394662"/>
              <a:gd name="connsiteY89" fmla="*/ 1842053 h 3167270"/>
              <a:gd name="connsiteX90" fmla="*/ 3182627 w 3394662"/>
              <a:gd name="connsiteY90" fmla="*/ 1802296 h 3167270"/>
              <a:gd name="connsiteX91" fmla="*/ 3195879 w 3394662"/>
              <a:gd name="connsiteY91" fmla="*/ 1749287 h 3167270"/>
              <a:gd name="connsiteX92" fmla="*/ 3222383 w 3394662"/>
              <a:gd name="connsiteY92" fmla="*/ 1709531 h 3167270"/>
              <a:gd name="connsiteX93" fmla="*/ 3248888 w 3394662"/>
              <a:gd name="connsiteY93" fmla="*/ 1643270 h 3167270"/>
              <a:gd name="connsiteX94" fmla="*/ 3288644 w 3394662"/>
              <a:gd name="connsiteY94" fmla="*/ 1616766 h 3167270"/>
              <a:gd name="connsiteX95" fmla="*/ 3354905 w 3394662"/>
              <a:gd name="connsiteY95" fmla="*/ 1563757 h 3167270"/>
              <a:gd name="connsiteX96" fmla="*/ 3394662 w 3394662"/>
              <a:gd name="connsiteY96" fmla="*/ 1497496 h 3167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3394662" h="3167270">
                <a:moveTo>
                  <a:pt x="1512853" y="0"/>
                </a:moveTo>
                <a:cubicBezTo>
                  <a:pt x="1511026" y="14615"/>
                  <a:pt x="1505702" y="113519"/>
                  <a:pt x="1486349" y="145774"/>
                </a:cubicBezTo>
                <a:cubicBezTo>
                  <a:pt x="1479921" y="156488"/>
                  <a:pt x="1468679" y="163444"/>
                  <a:pt x="1459844" y="172279"/>
                </a:cubicBezTo>
                <a:cubicBezTo>
                  <a:pt x="1419636" y="292904"/>
                  <a:pt x="1481313" y="102394"/>
                  <a:pt x="1433340" y="278296"/>
                </a:cubicBezTo>
                <a:cubicBezTo>
                  <a:pt x="1425989" y="305250"/>
                  <a:pt x="1415671" y="331305"/>
                  <a:pt x="1406836" y="357809"/>
                </a:cubicBezTo>
                <a:cubicBezTo>
                  <a:pt x="1402418" y="371061"/>
                  <a:pt x="1401332" y="385943"/>
                  <a:pt x="1393583" y="397566"/>
                </a:cubicBezTo>
                <a:lnTo>
                  <a:pt x="1367079" y="437322"/>
                </a:lnTo>
                <a:cubicBezTo>
                  <a:pt x="1362662" y="463826"/>
                  <a:pt x="1356966" y="490149"/>
                  <a:pt x="1353827" y="516835"/>
                </a:cubicBezTo>
                <a:cubicBezTo>
                  <a:pt x="1348126" y="565293"/>
                  <a:pt x="1349054" y="614560"/>
                  <a:pt x="1340575" y="662609"/>
                </a:cubicBezTo>
                <a:cubicBezTo>
                  <a:pt x="1335720" y="690122"/>
                  <a:pt x="1322905" y="715618"/>
                  <a:pt x="1314070" y="742122"/>
                </a:cubicBezTo>
                <a:cubicBezTo>
                  <a:pt x="1309653" y="755374"/>
                  <a:pt x="1314070" y="777462"/>
                  <a:pt x="1300818" y="781879"/>
                </a:cubicBezTo>
                <a:lnTo>
                  <a:pt x="1261062" y="795131"/>
                </a:lnTo>
                <a:cubicBezTo>
                  <a:pt x="1247810" y="790714"/>
                  <a:pt x="1234737" y="785717"/>
                  <a:pt x="1221305" y="781879"/>
                </a:cubicBezTo>
                <a:cubicBezTo>
                  <a:pt x="1203793" y="776876"/>
                  <a:pt x="1184587" y="776772"/>
                  <a:pt x="1168297" y="768627"/>
                </a:cubicBezTo>
                <a:cubicBezTo>
                  <a:pt x="1157122" y="763039"/>
                  <a:pt x="1152506" y="748550"/>
                  <a:pt x="1141792" y="742122"/>
                </a:cubicBezTo>
                <a:cubicBezTo>
                  <a:pt x="1127349" y="733456"/>
                  <a:pt x="1060054" y="718768"/>
                  <a:pt x="1049027" y="715618"/>
                </a:cubicBezTo>
                <a:cubicBezTo>
                  <a:pt x="1035595" y="711780"/>
                  <a:pt x="1022702" y="706204"/>
                  <a:pt x="1009270" y="702366"/>
                </a:cubicBezTo>
                <a:cubicBezTo>
                  <a:pt x="991758" y="697363"/>
                  <a:pt x="973774" y="694118"/>
                  <a:pt x="956262" y="689114"/>
                </a:cubicBezTo>
                <a:cubicBezTo>
                  <a:pt x="942830" y="685276"/>
                  <a:pt x="930379" y="677493"/>
                  <a:pt x="916505" y="675861"/>
                </a:cubicBezTo>
                <a:cubicBezTo>
                  <a:pt x="854929" y="668617"/>
                  <a:pt x="792818" y="667026"/>
                  <a:pt x="730975" y="662609"/>
                </a:cubicBezTo>
                <a:cubicBezTo>
                  <a:pt x="635651" y="630835"/>
                  <a:pt x="754691" y="669385"/>
                  <a:pt x="638210" y="636105"/>
                </a:cubicBezTo>
                <a:cubicBezTo>
                  <a:pt x="505098" y="598073"/>
                  <a:pt x="711196" y="651040"/>
                  <a:pt x="545444" y="609600"/>
                </a:cubicBezTo>
                <a:cubicBezTo>
                  <a:pt x="501270" y="614018"/>
                  <a:pt x="451896" y="601595"/>
                  <a:pt x="412923" y="622853"/>
                </a:cubicBezTo>
                <a:cubicBezTo>
                  <a:pt x="393149" y="633639"/>
                  <a:pt x="405133" y="667262"/>
                  <a:pt x="399670" y="689114"/>
                </a:cubicBezTo>
                <a:cubicBezTo>
                  <a:pt x="396282" y="702666"/>
                  <a:pt x="390255" y="715439"/>
                  <a:pt x="386418" y="728870"/>
                </a:cubicBezTo>
                <a:cubicBezTo>
                  <a:pt x="381414" y="746383"/>
                  <a:pt x="377117" y="764099"/>
                  <a:pt x="373166" y="781879"/>
                </a:cubicBezTo>
                <a:cubicBezTo>
                  <a:pt x="351844" y="877828"/>
                  <a:pt x="370342" y="816855"/>
                  <a:pt x="346662" y="887896"/>
                </a:cubicBezTo>
                <a:cubicBezTo>
                  <a:pt x="340972" y="927729"/>
                  <a:pt x="331786" y="1004282"/>
                  <a:pt x="320157" y="1046922"/>
                </a:cubicBezTo>
                <a:cubicBezTo>
                  <a:pt x="312806" y="1073876"/>
                  <a:pt x="313408" y="1106679"/>
                  <a:pt x="293653" y="1126435"/>
                </a:cubicBezTo>
                <a:cubicBezTo>
                  <a:pt x="284818" y="1135270"/>
                  <a:pt x="274080" y="1142544"/>
                  <a:pt x="267149" y="1152940"/>
                </a:cubicBezTo>
                <a:cubicBezTo>
                  <a:pt x="211993" y="1235674"/>
                  <a:pt x="262733" y="1175022"/>
                  <a:pt x="227392" y="1245705"/>
                </a:cubicBezTo>
                <a:cubicBezTo>
                  <a:pt x="220269" y="1259951"/>
                  <a:pt x="209723" y="1272209"/>
                  <a:pt x="200888" y="1285461"/>
                </a:cubicBezTo>
                <a:cubicBezTo>
                  <a:pt x="263997" y="1348572"/>
                  <a:pt x="232716" y="1303802"/>
                  <a:pt x="214140" y="1470992"/>
                </a:cubicBezTo>
                <a:cubicBezTo>
                  <a:pt x="203270" y="1568824"/>
                  <a:pt x="206953" y="1522654"/>
                  <a:pt x="187636" y="1590261"/>
                </a:cubicBezTo>
                <a:cubicBezTo>
                  <a:pt x="182632" y="1607774"/>
                  <a:pt x="180778" y="1626216"/>
                  <a:pt x="174383" y="1643270"/>
                </a:cubicBezTo>
                <a:cubicBezTo>
                  <a:pt x="167446" y="1661767"/>
                  <a:pt x="154815" y="1677782"/>
                  <a:pt x="147879" y="1696279"/>
                </a:cubicBezTo>
                <a:cubicBezTo>
                  <a:pt x="141484" y="1713333"/>
                  <a:pt x="141022" y="1732233"/>
                  <a:pt x="134627" y="1749287"/>
                </a:cubicBezTo>
                <a:cubicBezTo>
                  <a:pt x="127691" y="1767784"/>
                  <a:pt x="115905" y="1784138"/>
                  <a:pt x="108123" y="1802296"/>
                </a:cubicBezTo>
                <a:cubicBezTo>
                  <a:pt x="75204" y="1879106"/>
                  <a:pt x="119298" y="1805411"/>
                  <a:pt x="68366" y="1881809"/>
                </a:cubicBezTo>
                <a:cubicBezTo>
                  <a:pt x="35059" y="1981733"/>
                  <a:pt x="79986" y="1858570"/>
                  <a:pt x="28610" y="1961322"/>
                </a:cubicBezTo>
                <a:cubicBezTo>
                  <a:pt x="15025" y="1988492"/>
                  <a:pt x="7147" y="2042132"/>
                  <a:pt x="2105" y="2067340"/>
                </a:cubicBezTo>
                <a:cubicBezTo>
                  <a:pt x="6522" y="2168940"/>
                  <a:pt x="-12063" y="2274210"/>
                  <a:pt x="15357" y="2372140"/>
                </a:cubicBezTo>
                <a:cubicBezTo>
                  <a:pt x="15357" y="2372141"/>
                  <a:pt x="114749" y="2405270"/>
                  <a:pt x="134627" y="2411896"/>
                </a:cubicBezTo>
                <a:lnTo>
                  <a:pt x="253897" y="2451653"/>
                </a:lnTo>
                <a:cubicBezTo>
                  <a:pt x="267149" y="2456070"/>
                  <a:pt x="279874" y="2462609"/>
                  <a:pt x="293653" y="2464905"/>
                </a:cubicBezTo>
                <a:cubicBezTo>
                  <a:pt x="320157" y="2469322"/>
                  <a:pt x="346818" y="2472887"/>
                  <a:pt x="373166" y="2478157"/>
                </a:cubicBezTo>
                <a:cubicBezTo>
                  <a:pt x="423241" y="2488172"/>
                  <a:pt x="454972" y="2501009"/>
                  <a:pt x="505688" y="2517914"/>
                </a:cubicBezTo>
                <a:cubicBezTo>
                  <a:pt x="639264" y="2562440"/>
                  <a:pt x="432093" y="2494511"/>
                  <a:pt x="598453" y="2544418"/>
                </a:cubicBezTo>
                <a:cubicBezTo>
                  <a:pt x="625213" y="2552446"/>
                  <a:pt x="651462" y="2562087"/>
                  <a:pt x="677966" y="2570922"/>
                </a:cubicBezTo>
                <a:lnTo>
                  <a:pt x="717723" y="2584174"/>
                </a:lnTo>
                <a:lnTo>
                  <a:pt x="797236" y="2610679"/>
                </a:lnTo>
                <a:lnTo>
                  <a:pt x="836992" y="2623931"/>
                </a:lnTo>
                <a:cubicBezTo>
                  <a:pt x="904155" y="2691091"/>
                  <a:pt x="817231" y="2612073"/>
                  <a:pt x="903253" y="2663687"/>
                </a:cubicBezTo>
                <a:cubicBezTo>
                  <a:pt x="913967" y="2670115"/>
                  <a:pt x="918582" y="2684604"/>
                  <a:pt x="929757" y="2690192"/>
                </a:cubicBezTo>
                <a:cubicBezTo>
                  <a:pt x="954745" y="2702686"/>
                  <a:pt x="986024" y="2701199"/>
                  <a:pt x="1009270" y="2716696"/>
                </a:cubicBezTo>
                <a:cubicBezTo>
                  <a:pt x="1022522" y="2725531"/>
                  <a:pt x="1034781" y="2736077"/>
                  <a:pt x="1049027" y="2743200"/>
                </a:cubicBezTo>
                <a:cubicBezTo>
                  <a:pt x="1061521" y="2749447"/>
                  <a:pt x="1075352" y="2752615"/>
                  <a:pt x="1088783" y="2756453"/>
                </a:cubicBezTo>
                <a:cubicBezTo>
                  <a:pt x="1151261" y="2774304"/>
                  <a:pt x="1159491" y="2772233"/>
                  <a:pt x="1234557" y="2782957"/>
                </a:cubicBezTo>
                <a:cubicBezTo>
                  <a:pt x="1305606" y="2806639"/>
                  <a:pt x="1244615" y="2788136"/>
                  <a:pt x="1340575" y="2809461"/>
                </a:cubicBezTo>
                <a:cubicBezTo>
                  <a:pt x="1358354" y="2813412"/>
                  <a:pt x="1375723" y="2819142"/>
                  <a:pt x="1393583" y="2822714"/>
                </a:cubicBezTo>
                <a:cubicBezTo>
                  <a:pt x="1419931" y="2827984"/>
                  <a:pt x="1446660" y="2831159"/>
                  <a:pt x="1473097" y="2835966"/>
                </a:cubicBezTo>
                <a:cubicBezTo>
                  <a:pt x="1495258" y="2839995"/>
                  <a:pt x="1517270" y="2844801"/>
                  <a:pt x="1539357" y="2849218"/>
                </a:cubicBezTo>
                <a:cubicBezTo>
                  <a:pt x="1628232" y="2893655"/>
                  <a:pt x="1555153" y="2861907"/>
                  <a:pt x="1645375" y="2888974"/>
                </a:cubicBezTo>
                <a:cubicBezTo>
                  <a:pt x="1672135" y="2897002"/>
                  <a:pt x="1698384" y="2906644"/>
                  <a:pt x="1724888" y="2915479"/>
                </a:cubicBezTo>
                <a:cubicBezTo>
                  <a:pt x="1738140" y="2919896"/>
                  <a:pt x="1750946" y="2925992"/>
                  <a:pt x="1764644" y="2928731"/>
                </a:cubicBezTo>
                <a:cubicBezTo>
                  <a:pt x="1848765" y="2945555"/>
                  <a:pt x="1809053" y="2936520"/>
                  <a:pt x="1883914" y="2955235"/>
                </a:cubicBezTo>
                <a:cubicBezTo>
                  <a:pt x="2062204" y="3044382"/>
                  <a:pt x="1797682" y="2917930"/>
                  <a:pt x="2003183" y="2994992"/>
                </a:cubicBezTo>
                <a:cubicBezTo>
                  <a:pt x="2018096" y="3000584"/>
                  <a:pt x="2027972" y="3016053"/>
                  <a:pt x="2042940" y="3021496"/>
                </a:cubicBezTo>
                <a:cubicBezTo>
                  <a:pt x="2077174" y="3033944"/>
                  <a:pt x="2148957" y="3048000"/>
                  <a:pt x="2148957" y="3048000"/>
                </a:cubicBezTo>
                <a:cubicBezTo>
                  <a:pt x="2157792" y="3056835"/>
                  <a:pt x="2164748" y="3068077"/>
                  <a:pt x="2175462" y="3074505"/>
                </a:cubicBezTo>
                <a:cubicBezTo>
                  <a:pt x="2201784" y="3090299"/>
                  <a:pt x="2276313" y="3096916"/>
                  <a:pt x="2294731" y="3101009"/>
                </a:cubicBezTo>
                <a:cubicBezTo>
                  <a:pt x="2308368" y="3104039"/>
                  <a:pt x="2321236" y="3109844"/>
                  <a:pt x="2334488" y="3114261"/>
                </a:cubicBezTo>
                <a:cubicBezTo>
                  <a:pt x="2347740" y="3123096"/>
                  <a:pt x="2359690" y="3134297"/>
                  <a:pt x="2374244" y="3140766"/>
                </a:cubicBezTo>
                <a:cubicBezTo>
                  <a:pt x="2399774" y="3152113"/>
                  <a:pt x="2453757" y="3167270"/>
                  <a:pt x="2453757" y="3167270"/>
                </a:cubicBezTo>
                <a:cubicBezTo>
                  <a:pt x="2546522" y="3162853"/>
                  <a:pt x="2640681" y="3170631"/>
                  <a:pt x="2732053" y="3154018"/>
                </a:cubicBezTo>
                <a:cubicBezTo>
                  <a:pt x="2745797" y="3151519"/>
                  <a:pt x="2737556" y="3125884"/>
                  <a:pt x="2745305" y="3114261"/>
                </a:cubicBezTo>
                <a:cubicBezTo>
                  <a:pt x="2755701" y="3098667"/>
                  <a:pt x="2771810" y="3087757"/>
                  <a:pt x="2785062" y="3074505"/>
                </a:cubicBezTo>
                <a:cubicBezTo>
                  <a:pt x="2840830" y="2962967"/>
                  <a:pt x="2799827" y="3061640"/>
                  <a:pt x="2824818" y="2849218"/>
                </a:cubicBezTo>
                <a:cubicBezTo>
                  <a:pt x="2827206" y="2828921"/>
                  <a:pt x="2843241" y="2778005"/>
                  <a:pt x="2851323" y="2756453"/>
                </a:cubicBezTo>
                <a:cubicBezTo>
                  <a:pt x="2862712" y="2726083"/>
                  <a:pt x="2878712" y="2676054"/>
                  <a:pt x="2904331" y="2650435"/>
                </a:cubicBezTo>
                <a:cubicBezTo>
                  <a:pt x="2915593" y="2639173"/>
                  <a:pt x="2930836" y="2632766"/>
                  <a:pt x="2944088" y="2623931"/>
                </a:cubicBezTo>
                <a:cubicBezTo>
                  <a:pt x="2980486" y="2478336"/>
                  <a:pt x="2925321" y="2660362"/>
                  <a:pt x="2997097" y="2531166"/>
                </a:cubicBezTo>
                <a:cubicBezTo>
                  <a:pt x="3010665" y="2506744"/>
                  <a:pt x="3023601" y="2451653"/>
                  <a:pt x="3023601" y="2451653"/>
                </a:cubicBezTo>
                <a:cubicBezTo>
                  <a:pt x="3028018" y="2425149"/>
                  <a:pt x="3032767" y="2398697"/>
                  <a:pt x="3036853" y="2372140"/>
                </a:cubicBezTo>
                <a:cubicBezTo>
                  <a:pt x="3041603" y="2341267"/>
                  <a:pt x="3043979" y="2310003"/>
                  <a:pt x="3050105" y="2279374"/>
                </a:cubicBezTo>
                <a:cubicBezTo>
                  <a:pt x="3052844" y="2265676"/>
                  <a:pt x="3060327" y="2253254"/>
                  <a:pt x="3063357" y="2239618"/>
                </a:cubicBezTo>
                <a:cubicBezTo>
                  <a:pt x="3083825" y="2147514"/>
                  <a:pt x="3067232" y="2182530"/>
                  <a:pt x="3089862" y="2107096"/>
                </a:cubicBezTo>
                <a:cubicBezTo>
                  <a:pt x="3089867" y="2107079"/>
                  <a:pt x="3122989" y="2007714"/>
                  <a:pt x="3129618" y="1987827"/>
                </a:cubicBezTo>
                <a:cubicBezTo>
                  <a:pt x="3134035" y="1974575"/>
                  <a:pt x="3139482" y="1961622"/>
                  <a:pt x="3142870" y="1948070"/>
                </a:cubicBezTo>
                <a:cubicBezTo>
                  <a:pt x="3151705" y="1912731"/>
                  <a:pt x="3157856" y="1876610"/>
                  <a:pt x="3169375" y="1842053"/>
                </a:cubicBezTo>
                <a:cubicBezTo>
                  <a:pt x="3173792" y="1828801"/>
                  <a:pt x="3178789" y="1815728"/>
                  <a:pt x="3182627" y="1802296"/>
                </a:cubicBezTo>
                <a:cubicBezTo>
                  <a:pt x="3187631" y="1784783"/>
                  <a:pt x="3188704" y="1766028"/>
                  <a:pt x="3195879" y="1749287"/>
                </a:cubicBezTo>
                <a:cubicBezTo>
                  <a:pt x="3202153" y="1734648"/>
                  <a:pt x="3215260" y="1723776"/>
                  <a:pt x="3222383" y="1709531"/>
                </a:cubicBezTo>
                <a:cubicBezTo>
                  <a:pt x="3233022" y="1688254"/>
                  <a:pt x="3235061" y="1662627"/>
                  <a:pt x="3248888" y="1643270"/>
                </a:cubicBezTo>
                <a:cubicBezTo>
                  <a:pt x="3258145" y="1630310"/>
                  <a:pt x="3276207" y="1626715"/>
                  <a:pt x="3288644" y="1616766"/>
                </a:cubicBezTo>
                <a:cubicBezTo>
                  <a:pt x="3383059" y="1541233"/>
                  <a:pt x="3232543" y="1645332"/>
                  <a:pt x="3354905" y="1563757"/>
                </a:cubicBezTo>
                <a:cubicBezTo>
                  <a:pt x="3386889" y="1515781"/>
                  <a:pt x="3374287" y="1538246"/>
                  <a:pt x="3394662" y="1497496"/>
                </a:cubicBezTo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557210C-28E4-4129-B9E0-968BC44C9C6E}"/>
              </a:ext>
            </a:extLst>
          </p:cNvPr>
          <p:cNvSpPr/>
          <p:nvPr/>
        </p:nvSpPr>
        <p:spPr>
          <a:xfrm>
            <a:off x="4230682" y="3657600"/>
            <a:ext cx="2077353" cy="1285461"/>
          </a:xfrm>
          <a:custGeom>
            <a:avLst/>
            <a:gdLst>
              <a:gd name="connsiteX0" fmla="*/ 2077353 w 2077353"/>
              <a:gd name="connsiteY0" fmla="*/ 1285461 h 1285461"/>
              <a:gd name="connsiteX1" fmla="*/ 1931579 w 2077353"/>
              <a:gd name="connsiteY1" fmla="*/ 1272209 h 1285461"/>
              <a:gd name="connsiteX2" fmla="*/ 1852066 w 2077353"/>
              <a:gd name="connsiteY2" fmla="*/ 1245704 h 1285461"/>
              <a:gd name="connsiteX3" fmla="*/ 1812309 w 2077353"/>
              <a:gd name="connsiteY3" fmla="*/ 1232452 h 1285461"/>
              <a:gd name="connsiteX4" fmla="*/ 1719544 w 2077353"/>
              <a:gd name="connsiteY4" fmla="*/ 1219200 h 1285461"/>
              <a:gd name="connsiteX5" fmla="*/ 1600275 w 2077353"/>
              <a:gd name="connsiteY5" fmla="*/ 1205948 h 1285461"/>
              <a:gd name="connsiteX6" fmla="*/ 1427996 w 2077353"/>
              <a:gd name="connsiteY6" fmla="*/ 1179443 h 1285461"/>
              <a:gd name="connsiteX7" fmla="*/ 1374988 w 2077353"/>
              <a:gd name="connsiteY7" fmla="*/ 1166191 h 1285461"/>
              <a:gd name="connsiteX8" fmla="*/ 1295475 w 2077353"/>
              <a:gd name="connsiteY8" fmla="*/ 1139687 h 1285461"/>
              <a:gd name="connsiteX9" fmla="*/ 1229214 w 2077353"/>
              <a:gd name="connsiteY9" fmla="*/ 1126435 h 1285461"/>
              <a:gd name="connsiteX10" fmla="*/ 1149701 w 2077353"/>
              <a:gd name="connsiteY10" fmla="*/ 1113183 h 1285461"/>
              <a:gd name="connsiteX11" fmla="*/ 1056935 w 2077353"/>
              <a:gd name="connsiteY11" fmla="*/ 1086678 h 1285461"/>
              <a:gd name="connsiteX12" fmla="*/ 990675 w 2077353"/>
              <a:gd name="connsiteY12" fmla="*/ 1073426 h 1285461"/>
              <a:gd name="connsiteX13" fmla="*/ 911161 w 2077353"/>
              <a:gd name="connsiteY13" fmla="*/ 1033670 h 1285461"/>
              <a:gd name="connsiteX14" fmla="*/ 884657 w 2077353"/>
              <a:gd name="connsiteY14" fmla="*/ 1007165 h 1285461"/>
              <a:gd name="connsiteX15" fmla="*/ 805144 w 2077353"/>
              <a:gd name="connsiteY15" fmla="*/ 980661 h 1285461"/>
              <a:gd name="connsiteX16" fmla="*/ 765388 w 2077353"/>
              <a:gd name="connsiteY16" fmla="*/ 967409 h 1285461"/>
              <a:gd name="connsiteX17" fmla="*/ 685875 w 2077353"/>
              <a:gd name="connsiteY17" fmla="*/ 940904 h 1285461"/>
              <a:gd name="connsiteX18" fmla="*/ 646118 w 2077353"/>
              <a:gd name="connsiteY18" fmla="*/ 927652 h 1285461"/>
              <a:gd name="connsiteX19" fmla="*/ 593109 w 2077353"/>
              <a:gd name="connsiteY19" fmla="*/ 914400 h 1285461"/>
              <a:gd name="connsiteX20" fmla="*/ 447335 w 2077353"/>
              <a:gd name="connsiteY20" fmla="*/ 874643 h 1285461"/>
              <a:gd name="connsiteX21" fmla="*/ 407579 w 2077353"/>
              <a:gd name="connsiteY21" fmla="*/ 848139 h 1285461"/>
              <a:gd name="connsiteX22" fmla="*/ 261805 w 2077353"/>
              <a:gd name="connsiteY22" fmla="*/ 795130 h 1285461"/>
              <a:gd name="connsiteX23" fmla="*/ 222048 w 2077353"/>
              <a:gd name="connsiteY23" fmla="*/ 781878 h 1285461"/>
              <a:gd name="connsiteX24" fmla="*/ 129283 w 2077353"/>
              <a:gd name="connsiteY24" fmla="*/ 768626 h 1285461"/>
              <a:gd name="connsiteX25" fmla="*/ 89527 w 2077353"/>
              <a:gd name="connsiteY25" fmla="*/ 742122 h 1285461"/>
              <a:gd name="connsiteX26" fmla="*/ 23266 w 2077353"/>
              <a:gd name="connsiteY26" fmla="*/ 689113 h 1285461"/>
              <a:gd name="connsiteX27" fmla="*/ 23266 w 2077353"/>
              <a:gd name="connsiteY27" fmla="*/ 463826 h 1285461"/>
              <a:gd name="connsiteX28" fmla="*/ 63022 w 2077353"/>
              <a:gd name="connsiteY28" fmla="*/ 424070 h 1285461"/>
              <a:gd name="connsiteX29" fmla="*/ 89527 w 2077353"/>
              <a:gd name="connsiteY29" fmla="*/ 384313 h 1285461"/>
              <a:gd name="connsiteX30" fmla="*/ 102779 w 2077353"/>
              <a:gd name="connsiteY30" fmla="*/ 344557 h 1285461"/>
              <a:gd name="connsiteX31" fmla="*/ 129283 w 2077353"/>
              <a:gd name="connsiteY31" fmla="*/ 238539 h 1285461"/>
              <a:gd name="connsiteX32" fmla="*/ 142535 w 2077353"/>
              <a:gd name="connsiteY32" fmla="*/ 132522 h 1285461"/>
              <a:gd name="connsiteX33" fmla="*/ 182292 w 2077353"/>
              <a:gd name="connsiteY33" fmla="*/ 53009 h 1285461"/>
              <a:gd name="connsiteX34" fmla="*/ 182292 w 2077353"/>
              <a:gd name="connsiteY34" fmla="*/ 0 h 1285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077353" h="1285461">
                <a:moveTo>
                  <a:pt x="2077353" y="1285461"/>
                </a:moveTo>
                <a:cubicBezTo>
                  <a:pt x="2028762" y="1281044"/>
                  <a:pt x="1979628" y="1280688"/>
                  <a:pt x="1931579" y="1272209"/>
                </a:cubicBezTo>
                <a:cubicBezTo>
                  <a:pt x="1904066" y="1267354"/>
                  <a:pt x="1878570" y="1254539"/>
                  <a:pt x="1852066" y="1245704"/>
                </a:cubicBezTo>
                <a:cubicBezTo>
                  <a:pt x="1838814" y="1241287"/>
                  <a:pt x="1826138" y="1234428"/>
                  <a:pt x="1812309" y="1232452"/>
                </a:cubicBezTo>
                <a:lnTo>
                  <a:pt x="1719544" y="1219200"/>
                </a:lnTo>
                <a:cubicBezTo>
                  <a:pt x="1679852" y="1214239"/>
                  <a:pt x="1639967" y="1210909"/>
                  <a:pt x="1600275" y="1205948"/>
                </a:cubicBezTo>
                <a:cubicBezTo>
                  <a:pt x="1566311" y="1201703"/>
                  <a:pt x="1464855" y="1186815"/>
                  <a:pt x="1427996" y="1179443"/>
                </a:cubicBezTo>
                <a:cubicBezTo>
                  <a:pt x="1410137" y="1175871"/>
                  <a:pt x="1392433" y="1171424"/>
                  <a:pt x="1374988" y="1166191"/>
                </a:cubicBezTo>
                <a:cubicBezTo>
                  <a:pt x="1348228" y="1158163"/>
                  <a:pt x="1322870" y="1145166"/>
                  <a:pt x="1295475" y="1139687"/>
                </a:cubicBezTo>
                <a:lnTo>
                  <a:pt x="1229214" y="1126435"/>
                </a:lnTo>
                <a:cubicBezTo>
                  <a:pt x="1202777" y="1121628"/>
                  <a:pt x="1176049" y="1118453"/>
                  <a:pt x="1149701" y="1113183"/>
                </a:cubicBezTo>
                <a:cubicBezTo>
                  <a:pt x="1025772" y="1088397"/>
                  <a:pt x="1157970" y="1111937"/>
                  <a:pt x="1056935" y="1086678"/>
                </a:cubicBezTo>
                <a:cubicBezTo>
                  <a:pt x="1035083" y="1081215"/>
                  <a:pt x="1012527" y="1078889"/>
                  <a:pt x="990675" y="1073426"/>
                </a:cubicBezTo>
                <a:cubicBezTo>
                  <a:pt x="955047" y="1064519"/>
                  <a:pt x="940606" y="1057226"/>
                  <a:pt x="911161" y="1033670"/>
                </a:cubicBezTo>
                <a:cubicBezTo>
                  <a:pt x="901405" y="1025865"/>
                  <a:pt x="895832" y="1012753"/>
                  <a:pt x="884657" y="1007165"/>
                </a:cubicBezTo>
                <a:cubicBezTo>
                  <a:pt x="859669" y="994671"/>
                  <a:pt x="831648" y="989496"/>
                  <a:pt x="805144" y="980661"/>
                </a:cubicBezTo>
                <a:lnTo>
                  <a:pt x="765388" y="967409"/>
                </a:lnTo>
                <a:lnTo>
                  <a:pt x="685875" y="940904"/>
                </a:lnTo>
                <a:cubicBezTo>
                  <a:pt x="672623" y="936486"/>
                  <a:pt x="659670" y="931040"/>
                  <a:pt x="646118" y="927652"/>
                </a:cubicBezTo>
                <a:cubicBezTo>
                  <a:pt x="628448" y="923235"/>
                  <a:pt x="610554" y="919634"/>
                  <a:pt x="593109" y="914400"/>
                </a:cubicBezTo>
                <a:cubicBezTo>
                  <a:pt x="458594" y="874046"/>
                  <a:pt x="568107" y="898799"/>
                  <a:pt x="447335" y="874643"/>
                </a:cubicBezTo>
                <a:cubicBezTo>
                  <a:pt x="434083" y="865808"/>
                  <a:pt x="421824" y="855262"/>
                  <a:pt x="407579" y="848139"/>
                </a:cubicBezTo>
                <a:cubicBezTo>
                  <a:pt x="370705" y="829702"/>
                  <a:pt x="298908" y="807498"/>
                  <a:pt x="261805" y="795130"/>
                </a:cubicBezTo>
                <a:cubicBezTo>
                  <a:pt x="248553" y="790713"/>
                  <a:pt x="235877" y="783854"/>
                  <a:pt x="222048" y="781878"/>
                </a:cubicBezTo>
                <a:lnTo>
                  <a:pt x="129283" y="768626"/>
                </a:lnTo>
                <a:cubicBezTo>
                  <a:pt x="116031" y="759791"/>
                  <a:pt x="101964" y="752071"/>
                  <a:pt x="89527" y="742122"/>
                </a:cubicBezTo>
                <a:cubicBezTo>
                  <a:pt x="-4888" y="666589"/>
                  <a:pt x="145628" y="770688"/>
                  <a:pt x="23266" y="689113"/>
                </a:cubicBezTo>
                <a:cubicBezTo>
                  <a:pt x="-5276" y="603488"/>
                  <a:pt x="-10141" y="605810"/>
                  <a:pt x="23266" y="463826"/>
                </a:cubicBezTo>
                <a:cubicBezTo>
                  <a:pt x="27558" y="445583"/>
                  <a:pt x="51024" y="438467"/>
                  <a:pt x="63022" y="424070"/>
                </a:cubicBezTo>
                <a:cubicBezTo>
                  <a:pt x="73218" y="411834"/>
                  <a:pt x="80692" y="397565"/>
                  <a:pt x="89527" y="384313"/>
                </a:cubicBezTo>
                <a:cubicBezTo>
                  <a:pt x="93944" y="371061"/>
                  <a:pt x="99391" y="358109"/>
                  <a:pt x="102779" y="344557"/>
                </a:cubicBezTo>
                <a:lnTo>
                  <a:pt x="129283" y="238539"/>
                </a:lnTo>
                <a:cubicBezTo>
                  <a:pt x="133700" y="203200"/>
                  <a:pt x="136164" y="167562"/>
                  <a:pt x="142535" y="132522"/>
                </a:cubicBezTo>
                <a:cubicBezTo>
                  <a:pt x="168006" y="-7566"/>
                  <a:pt x="139851" y="201552"/>
                  <a:pt x="182292" y="53009"/>
                </a:cubicBezTo>
                <a:cubicBezTo>
                  <a:pt x="187146" y="36019"/>
                  <a:pt x="182292" y="17670"/>
                  <a:pt x="182292" y="0"/>
                </a:cubicBezTo>
              </a:path>
            </a:pathLst>
          </a:cu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E5A72E5-8B6D-4740-8D20-62496AAD3AF3}"/>
              </a:ext>
            </a:extLst>
          </p:cNvPr>
          <p:cNvSpPr/>
          <p:nvPr/>
        </p:nvSpPr>
        <p:spPr>
          <a:xfrm>
            <a:off x="3432313" y="1590261"/>
            <a:ext cx="1046922" cy="1577009"/>
          </a:xfrm>
          <a:custGeom>
            <a:avLst/>
            <a:gdLst>
              <a:gd name="connsiteX0" fmla="*/ 1046922 w 1046922"/>
              <a:gd name="connsiteY0" fmla="*/ 1577009 h 1577009"/>
              <a:gd name="connsiteX1" fmla="*/ 940904 w 1046922"/>
              <a:gd name="connsiteY1" fmla="*/ 1537252 h 1577009"/>
              <a:gd name="connsiteX2" fmla="*/ 808383 w 1046922"/>
              <a:gd name="connsiteY2" fmla="*/ 1510748 h 1577009"/>
              <a:gd name="connsiteX3" fmla="*/ 728870 w 1046922"/>
              <a:gd name="connsiteY3" fmla="*/ 1484243 h 1577009"/>
              <a:gd name="connsiteX4" fmla="*/ 689113 w 1046922"/>
              <a:gd name="connsiteY4" fmla="*/ 1470991 h 1577009"/>
              <a:gd name="connsiteX5" fmla="*/ 649357 w 1046922"/>
              <a:gd name="connsiteY5" fmla="*/ 1457739 h 1577009"/>
              <a:gd name="connsiteX6" fmla="*/ 609600 w 1046922"/>
              <a:gd name="connsiteY6" fmla="*/ 1431235 h 1577009"/>
              <a:gd name="connsiteX7" fmla="*/ 516835 w 1046922"/>
              <a:gd name="connsiteY7" fmla="*/ 1404730 h 1577009"/>
              <a:gd name="connsiteX8" fmla="*/ 477078 w 1046922"/>
              <a:gd name="connsiteY8" fmla="*/ 1391478 h 1577009"/>
              <a:gd name="connsiteX9" fmla="*/ 437322 w 1046922"/>
              <a:gd name="connsiteY9" fmla="*/ 1364974 h 1577009"/>
              <a:gd name="connsiteX10" fmla="*/ 212035 w 1046922"/>
              <a:gd name="connsiteY10" fmla="*/ 1338469 h 1577009"/>
              <a:gd name="connsiteX11" fmla="*/ 238539 w 1046922"/>
              <a:gd name="connsiteY11" fmla="*/ 1258956 h 1577009"/>
              <a:gd name="connsiteX12" fmla="*/ 251791 w 1046922"/>
              <a:gd name="connsiteY12" fmla="*/ 1219200 h 1577009"/>
              <a:gd name="connsiteX13" fmla="*/ 278296 w 1046922"/>
              <a:gd name="connsiteY13" fmla="*/ 1179443 h 1577009"/>
              <a:gd name="connsiteX14" fmla="*/ 304800 w 1046922"/>
              <a:gd name="connsiteY14" fmla="*/ 1073426 h 1577009"/>
              <a:gd name="connsiteX15" fmla="*/ 318052 w 1046922"/>
              <a:gd name="connsiteY15" fmla="*/ 1020417 h 1577009"/>
              <a:gd name="connsiteX16" fmla="*/ 331304 w 1046922"/>
              <a:gd name="connsiteY16" fmla="*/ 927652 h 1577009"/>
              <a:gd name="connsiteX17" fmla="*/ 344557 w 1046922"/>
              <a:gd name="connsiteY17" fmla="*/ 861391 h 1577009"/>
              <a:gd name="connsiteX18" fmla="*/ 357809 w 1046922"/>
              <a:gd name="connsiteY18" fmla="*/ 768626 h 1577009"/>
              <a:gd name="connsiteX19" fmla="*/ 371061 w 1046922"/>
              <a:gd name="connsiteY19" fmla="*/ 715617 h 1577009"/>
              <a:gd name="connsiteX20" fmla="*/ 384313 w 1046922"/>
              <a:gd name="connsiteY20" fmla="*/ 636104 h 1577009"/>
              <a:gd name="connsiteX21" fmla="*/ 410817 w 1046922"/>
              <a:gd name="connsiteY21" fmla="*/ 596348 h 1577009"/>
              <a:gd name="connsiteX22" fmla="*/ 437322 w 1046922"/>
              <a:gd name="connsiteY22" fmla="*/ 503582 h 1577009"/>
              <a:gd name="connsiteX23" fmla="*/ 463826 w 1046922"/>
              <a:gd name="connsiteY23" fmla="*/ 463826 h 1577009"/>
              <a:gd name="connsiteX24" fmla="*/ 463826 w 1046922"/>
              <a:gd name="connsiteY24" fmla="*/ 265043 h 1577009"/>
              <a:gd name="connsiteX25" fmla="*/ 450574 w 1046922"/>
              <a:gd name="connsiteY25" fmla="*/ 225287 h 1577009"/>
              <a:gd name="connsiteX26" fmla="*/ 424070 w 1046922"/>
              <a:gd name="connsiteY26" fmla="*/ 198782 h 1577009"/>
              <a:gd name="connsiteX27" fmla="*/ 331304 w 1046922"/>
              <a:gd name="connsiteY27" fmla="*/ 92765 h 1577009"/>
              <a:gd name="connsiteX28" fmla="*/ 278296 w 1046922"/>
              <a:gd name="connsiteY28" fmla="*/ 66261 h 1577009"/>
              <a:gd name="connsiteX29" fmla="*/ 225287 w 1046922"/>
              <a:gd name="connsiteY29" fmla="*/ 53009 h 1577009"/>
              <a:gd name="connsiteX30" fmla="*/ 79513 w 1046922"/>
              <a:gd name="connsiteY30" fmla="*/ 26504 h 1577009"/>
              <a:gd name="connsiteX31" fmla="*/ 0 w 1046922"/>
              <a:gd name="connsiteY31" fmla="*/ 0 h 1577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046922" h="1577009">
                <a:moveTo>
                  <a:pt x="1046922" y="1577009"/>
                </a:moveTo>
                <a:cubicBezTo>
                  <a:pt x="1034018" y="1571847"/>
                  <a:pt x="964280" y="1542447"/>
                  <a:pt x="940904" y="1537252"/>
                </a:cubicBezTo>
                <a:cubicBezTo>
                  <a:pt x="848804" y="1516786"/>
                  <a:pt x="883813" y="1533377"/>
                  <a:pt x="808383" y="1510748"/>
                </a:cubicBezTo>
                <a:cubicBezTo>
                  <a:pt x="781623" y="1502720"/>
                  <a:pt x="755374" y="1493078"/>
                  <a:pt x="728870" y="1484243"/>
                </a:cubicBezTo>
                <a:lnTo>
                  <a:pt x="689113" y="1470991"/>
                </a:lnTo>
                <a:cubicBezTo>
                  <a:pt x="675861" y="1466574"/>
                  <a:pt x="660980" y="1465487"/>
                  <a:pt x="649357" y="1457739"/>
                </a:cubicBezTo>
                <a:cubicBezTo>
                  <a:pt x="636105" y="1448904"/>
                  <a:pt x="623846" y="1438358"/>
                  <a:pt x="609600" y="1431235"/>
                </a:cubicBezTo>
                <a:cubicBezTo>
                  <a:pt x="588411" y="1420640"/>
                  <a:pt x="536659" y="1410394"/>
                  <a:pt x="516835" y="1404730"/>
                </a:cubicBezTo>
                <a:cubicBezTo>
                  <a:pt x="503403" y="1400892"/>
                  <a:pt x="490330" y="1395895"/>
                  <a:pt x="477078" y="1391478"/>
                </a:cubicBezTo>
                <a:cubicBezTo>
                  <a:pt x="463826" y="1382643"/>
                  <a:pt x="452235" y="1370566"/>
                  <a:pt x="437322" y="1364974"/>
                </a:cubicBezTo>
                <a:cubicBezTo>
                  <a:pt x="389956" y="1347212"/>
                  <a:pt x="225710" y="1339609"/>
                  <a:pt x="212035" y="1338469"/>
                </a:cubicBezTo>
                <a:lnTo>
                  <a:pt x="238539" y="1258956"/>
                </a:lnTo>
                <a:cubicBezTo>
                  <a:pt x="242956" y="1245704"/>
                  <a:pt x="244042" y="1230823"/>
                  <a:pt x="251791" y="1219200"/>
                </a:cubicBezTo>
                <a:lnTo>
                  <a:pt x="278296" y="1179443"/>
                </a:lnTo>
                <a:lnTo>
                  <a:pt x="304800" y="1073426"/>
                </a:lnTo>
                <a:cubicBezTo>
                  <a:pt x="309217" y="1055756"/>
                  <a:pt x="315476" y="1038447"/>
                  <a:pt x="318052" y="1020417"/>
                </a:cubicBezTo>
                <a:cubicBezTo>
                  <a:pt x="322469" y="989495"/>
                  <a:pt x="326169" y="958463"/>
                  <a:pt x="331304" y="927652"/>
                </a:cubicBezTo>
                <a:cubicBezTo>
                  <a:pt x="335007" y="905434"/>
                  <a:pt x="340854" y="883609"/>
                  <a:pt x="344557" y="861391"/>
                </a:cubicBezTo>
                <a:cubicBezTo>
                  <a:pt x="349692" y="830580"/>
                  <a:pt x="352221" y="799358"/>
                  <a:pt x="357809" y="768626"/>
                </a:cubicBezTo>
                <a:cubicBezTo>
                  <a:pt x="361067" y="750706"/>
                  <a:pt x="367489" y="733477"/>
                  <a:pt x="371061" y="715617"/>
                </a:cubicBezTo>
                <a:cubicBezTo>
                  <a:pt x="376331" y="689269"/>
                  <a:pt x="375816" y="661595"/>
                  <a:pt x="384313" y="636104"/>
                </a:cubicBezTo>
                <a:cubicBezTo>
                  <a:pt x="389349" y="620994"/>
                  <a:pt x="403694" y="610593"/>
                  <a:pt x="410817" y="596348"/>
                </a:cubicBezTo>
                <a:cubicBezTo>
                  <a:pt x="436612" y="544760"/>
                  <a:pt x="411840" y="563041"/>
                  <a:pt x="437322" y="503582"/>
                </a:cubicBezTo>
                <a:cubicBezTo>
                  <a:pt x="443596" y="488943"/>
                  <a:pt x="454991" y="477078"/>
                  <a:pt x="463826" y="463826"/>
                </a:cubicBezTo>
                <a:cubicBezTo>
                  <a:pt x="492276" y="378472"/>
                  <a:pt x="484415" y="419460"/>
                  <a:pt x="463826" y="265043"/>
                </a:cubicBezTo>
                <a:cubicBezTo>
                  <a:pt x="461980" y="251197"/>
                  <a:pt x="457761" y="237265"/>
                  <a:pt x="450574" y="225287"/>
                </a:cubicBezTo>
                <a:cubicBezTo>
                  <a:pt x="444146" y="214573"/>
                  <a:pt x="431567" y="208777"/>
                  <a:pt x="424070" y="198782"/>
                </a:cubicBezTo>
                <a:cubicBezTo>
                  <a:pt x="365263" y="120372"/>
                  <a:pt x="396047" y="129761"/>
                  <a:pt x="331304" y="92765"/>
                </a:cubicBezTo>
                <a:cubicBezTo>
                  <a:pt x="314152" y="82964"/>
                  <a:pt x="296793" y="73197"/>
                  <a:pt x="278296" y="66261"/>
                </a:cubicBezTo>
                <a:cubicBezTo>
                  <a:pt x="261242" y="59866"/>
                  <a:pt x="242800" y="58013"/>
                  <a:pt x="225287" y="53009"/>
                </a:cubicBezTo>
                <a:cubicBezTo>
                  <a:pt x="129948" y="25769"/>
                  <a:pt x="254958" y="48434"/>
                  <a:pt x="79513" y="26504"/>
                </a:cubicBezTo>
                <a:lnTo>
                  <a:pt x="0" y="0"/>
                </a:ln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600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A1D6575-E31D-44CC-87EB-D68691733EB3}"/>
              </a:ext>
            </a:extLst>
          </p:cNvPr>
          <p:cNvPicPr/>
          <p:nvPr/>
        </p:nvPicPr>
        <p:blipFill rotWithShape="1">
          <a:blip r:embed="rId2"/>
          <a:srcRect l="30276" t="7582" b="5688"/>
          <a:stretch/>
        </p:blipFill>
        <p:spPr>
          <a:xfrm>
            <a:off x="2475914" y="0"/>
            <a:ext cx="9716087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B4B0D88-D668-48DE-9EFF-444AE4EFC6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39" t="11673" r="51875" b="7261"/>
          <a:stretch/>
        </p:blipFill>
        <p:spPr>
          <a:xfrm>
            <a:off x="0" y="0"/>
            <a:ext cx="5740791" cy="5556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612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B5E88FB-1808-477F-8D8A-D514E5D861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848" t="17214" r="26500" b="21918"/>
          <a:stretch/>
        </p:blipFill>
        <p:spPr>
          <a:xfrm>
            <a:off x="1639185" y="717859"/>
            <a:ext cx="8938700" cy="592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175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EB6975E-095A-422E-AC4D-5C552F3DE0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808" t="23167" r="12969" b="16496"/>
          <a:stretch/>
        </p:blipFill>
        <p:spPr>
          <a:xfrm>
            <a:off x="0" y="1273126"/>
            <a:ext cx="12219681" cy="5584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9035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12</Words>
  <Application>Microsoft Office PowerPoint</Application>
  <PresentationFormat>Widescreen</PresentationFormat>
  <Paragraphs>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jcloudy</dc:creator>
  <cp:lastModifiedBy>jcloudy</cp:lastModifiedBy>
  <cp:revision>7</cp:revision>
  <dcterms:created xsi:type="dcterms:W3CDTF">2018-04-04T04:32:32Z</dcterms:created>
  <dcterms:modified xsi:type="dcterms:W3CDTF">2018-04-04T05:11:27Z</dcterms:modified>
</cp:coreProperties>
</file>